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0" r:id="rId5"/>
  </p:sldIdLst>
  <p:sldSz cx="12192000" cy="6858000"/>
  <p:notesSz cx="6794500" cy="99314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B2142-DF30-467C-9B3D-6B8CDF203642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69011-A016-45E7-8A0A-7574C8FF1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45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2AEB1-CE89-45E1-AE8B-494223F2014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568F9-3CD5-42A1-B5DD-B1563E99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93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568F9-3CD5-42A1-B5DD-B1563E99F0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9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500"/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lv-LV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155101"/>
            <a:ext cx="897704" cy="5796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033" y="305097"/>
            <a:ext cx="2407934" cy="1413157"/>
          </a:xfrm>
          <a:prstGeom prst="rect">
            <a:avLst/>
          </a:prstGeom>
        </p:spPr>
      </p:pic>
      <p:sp>
        <p:nvSpPr>
          <p:cNvPr id="18" name="Subtitle 2"/>
          <p:cNvSpPr txBox="1">
            <a:spLocks/>
          </p:cNvSpPr>
          <p:nvPr userDrawn="1"/>
        </p:nvSpPr>
        <p:spPr>
          <a:xfrm>
            <a:off x="2472506" y="6141872"/>
            <a:ext cx="8246296" cy="5466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kern="1200">
                <a:solidFill>
                  <a:srgbClr val="4444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4444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4444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4444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4444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This project has received funding from the European Union’s Horizon 2020 research </a:t>
            </a:r>
            <a:endParaRPr lang="lv-LV" sz="1600" dirty="0" smtClean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/>
              <a:t>and innovation </a:t>
            </a:r>
            <a:r>
              <a:rPr lang="en-US" sz="1600" dirty="0" err="1" smtClean="0"/>
              <a:t>programme</a:t>
            </a:r>
            <a:r>
              <a:rPr lang="en-US" sz="1600" dirty="0" smtClean="0"/>
              <a:t> under grant agreement No 951883 </a:t>
            </a:r>
            <a:endParaRPr lang="lv-LV" sz="1600" dirty="0"/>
          </a:p>
        </p:txBody>
      </p:sp>
    </p:spTree>
    <p:extLst>
      <p:ext uri="{BB962C8B-B14F-4D97-AF65-F5344CB8AC3E}">
        <p14:creationId xmlns:p14="http://schemas.microsoft.com/office/powerpoint/2010/main" val="82738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444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25BBAE4-EDDF-4417-8D71-C1D83EA7F654}" type="datetime1">
              <a:rPr lang="lv-LV" smtClean="0"/>
              <a:t>05.10.2020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mtClean="0"/>
              <a:t>This project has received funding from the European Union’s Horizon 2020 research and innovation programme under grant agreement No 951883  </a:t>
            </a:r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85F6-5626-42C6-BB24-D82C4429F832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0910" y="6005446"/>
            <a:ext cx="1351899" cy="7933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69" y="6123089"/>
            <a:ext cx="897704" cy="5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26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3726"/>
            <a:ext cx="10515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444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B665559-F734-419D-80D6-23FE886E56B5}" type="datetime1">
              <a:rPr lang="lv-LV" smtClean="0"/>
              <a:t>05.10.2020</a:t>
            </a:fld>
            <a:endParaRPr lang="lv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444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mtClean="0"/>
              <a:t>This project has received funding from the European Union’s Horizon 2020 research and innovation programme under grant agreement No 951883  </a:t>
            </a:r>
            <a:endParaRPr lang="lv-LV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0910" y="6005446"/>
            <a:ext cx="1351899" cy="7933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69" y="6123089"/>
            <a:ext cx="897704" cy="5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369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t" anchorCtr="0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7A65-61F6-4BB8-9B88-814714BC2598}" type="datetime1">
              <a:rPr lang="lv-LV" smtClean="0"/>
              <a:t>05.10.2020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This project has received funding from the European Union’s Horizon 2020 research and innovation programme under grant agreement No 951883  </a:t>
            </a: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85F6-5626-42C6-BB24-D82C4429F832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0910" y="6005446"/>
            <a:ext cx="1351899" cy="7933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69" y="6123089"/>
            <a:ext cx="897704" cy="5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756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335B-955D-4AB9-8618-17A664AE1D4C}" type="datetime1">
              <a:rPr lang="lv-LV" smtClean="0"/>
              <a:t>05.10.2020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This project has received funding from the European Union’s Horizon 2020 research and innovation programme under grant agreement No 951883  </a:t>
            </a: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85F6-5626-42C6-BB24-D82C4429F832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0910" y="6005446"/>
            <a:ext cx="1351899" cy="7933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69" y="6123089"/>
            <a:ext cx="897704" cy="5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696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444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442B760-E4FC-4E22-9914-B5CC86C5FD04}" type="datetime1">
              <a:rPr lang="lv-LV" smtClean="0"/>
              <a:t>05.10.2020</a:t>
            </a:fld>
            <a:endParaRPr lang="lv-LV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444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mtClean="0"/>
              <a:t>This project has received funding from the European Union’s Horizon 2020 research and innovation programme under grant agreement No 951883  </a:t>
            </a:r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85F6-5626-42C6-BB24-D82C4429F832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0910" y="6005446"/>
            <a:ext cx="1351899" cy="7933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69" y="6123089"/>
            <a:ext cx="897704" cy="5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494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444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D4EFD84-0887-4237-B289-975870B1FB06}" type="datetime1">
              <a:rPr lang="lv-LV" smtClean="0"/>
              <a:t>05.10.2020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444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mtClean="0"/>
              <a:t>This project has received funding from the European Union’s Horizon 2020 research and innovation programme under grant agreement No 951883  </a:t>
            </a: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85F6-5626-42C6-BB24-D82C4429F832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0910" y="6005446"/>
            <a:ext cx="1351899" cy="7933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69" y="6123089"/>
            <a:ext cx="897704" cy="5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582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444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B0D1BB2-CBA3-44E9-803E-E0DA372D246A}" type="datetime1">
              <a:rPr lang="lv-LV" smtClean="0"/>
              <a:t>05.10.2020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444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mtClean="0"/>
              <a:t>This project has received funding from the European Union’s Horizon 2020 research and innovation programme under grant agreement No 951883  </a:t>
            </a: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85F6-5626-42C6-BB24-D82C4429F832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0910" y="6005446"/>
            <a:ext cx="1351899" cy="7933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69" y="6123089"/>
            <a:ext cx="897704" cy="5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411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444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98C0C6D-95C8-4F0C-B78E-269F33D7158B}" type="datetime1">
              <a:rPr lang="lv-LV" smtClean="0"/>
              <a:t>05.10.2020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444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mtClean="0"/>
              <a:t>This project has received funding from the European Union’s Horizon 2020 research and innovation programme under grant agreement No 951883  </a:t>
            </a:r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85F6-5626-42C6-BB24-D82C4429F832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0910" y="5958148"/>
            <a:ext cx="1351899" cy="7933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69" y="6138855"/>
            <a:ext cx="897704" cy="5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853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BFD3-147D-4519-A6B4-356C5D0D32CC}" type="datetime1">
              <a:rPr lang="lv-LV" smtClean="0"/>
              <a:t>05.10.2020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This project has received funding from the European Union’s Horizon 2020 research and innovation programme under grant agreement No 951883  </a:t>
            </a: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85F6-5626-42C6-BB24-D82C4429F832}" type="slidenum">
              <a:rPr lang="lv-LV" smtClean="0"/>
              <a:pPr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0910" y="5958148"/>
            <a:ext cx="1351899" cy="7933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669" y="6138855"/>
            <a:ext cx="897704" cy="5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45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4444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4F548DC-A8DA-403A-BE65-7D97D6C37109}" type="datetime1">
              <a:rPr lang="lv-LV" smtClean="0"/>
              <a:t>05.10.2020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44444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mtClean="0"/>
              <a:t>This project has received funding from the European Union’s Horizon 2020 research and innovation programme under grant agreement No 951883  </a:t>
            </a: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E85F6-5626-42C6-BB24-D82C4429F832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01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72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444444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44444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44444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44444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44444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44444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9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7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6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6345</TotalTime>
  <Words>1</Words>
  <Application>Microsoft Office PowerPoint</Application>
  <PresentationFormat>Widescreen</PresentationFormat>
  <Paragraphs>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 5  Events for carreer development of early stage researchers</dc:title>
  <dc:creator>Dace Tirzīte</dc:creator>
  <cp:lastModifiedBy>Erdmane, Elina</cp:lastModifiedBy>
  <cp:revision>51</cp:revision>
  <cp:lastPrinted>2020-09-18T14:35:38Z</cp:lastPrinted>
  <dcterms:created xsi:type="dcterms:W3CDTF">2020-08-07T05:02:53Z</dcterms:created>
  <dcterms:modified xsi:type="dcterms:W3CDTF">2020-10-05T08:00:37Z</dcterms:modified>
</cp:coreProperties>
</file>